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199" r:id="rId1"/>
  </p:sldMasterIdLst>
  <p:notesMasterIdLst>
    <p:notesMasterId r:id="rId28"/>
  </p:notesMasterIdLst>
  <p:sldIdLst>
    <p:sldId id="375" r:id="rId2"/>
    <p:sldId id="440" r:id="rId3"/>
    <p:sldId id="402" r:id="rId4"/>
    <p:sldId id="449" r:id="rId5"/>
    <p:sldId id="403" r:id="rId6"/>
    <p:sldId id="450" r:id="rId7"/>
    <p:sldId id="442" r:id="rId8"/>
    <p:sldId id="468" r:id="rId9"/>
    <p:sldId id="390" r:id="rId10"/>
    <p:sldId id="469" r:id="rId11"/>
    <p:sldId id="458" r:id="rId12"/>
    <p:sldId id="437" r:id="rId13"/>
    <p:sldId id="424" r:id="rId14"/>
    <p:sldId id="427" r:id="rId15"/>
    <p:sldId id="428" r:id="rId16"/>
    <p:sldId id="466" r:id="rId17"/>
    <p:sldId id="467" r:id="rId18"/>
    <p:sldId id="443" r:id="rId19"/>
    <p:sldId id="478" r:id="rId20"/>
    <p:sldId id="477" r:id="rId21"/>
    <p:sldId id="479" r:id="rId22"/>
    <p:sldId id="480" r:id="rId23"/>
    <p:sldId id="457" r:id="rId24"/>
    <p:sldId id="452" r:id="rId25"/>
    <p:sldId id="453" r:id="rId26"/>
    <p:sldId id="481" r:id="rId27"/>
  </p:sldIdLst>
  <p:sldSz cx="9906000" cy="6858000" type="A4"/>
  <p:notesSz cx="6888163" cy="100203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83" d="100"/>
          <a:sy n="83" d="100"/>
        </p:scale>
        <p:origin x="1253" y="77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0063"/>
          </a:xfrm>
          <a:prstGeom prst="rect">
            <a:avLst/>
          </a:prstGeom>
        </p:spPr>
        <p:txBody>
          <a:bodyPr vert="horz" lIns="93452" tIns="46726" rIns="93452" bIns="467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0063"/>
          </a:xfrm>
          <a:prstGeom prst="rect">
            <a:avLst/>
          </a:prstGeom>
        </p:spPr>
        <p:txBody>
          <a:bodyPr vert="horz" wrap="square" lIns="93452" tIns="46726" rIns="93452" bIns="4672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D47196-002E-4366-BCD5-8FCDF53E6491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2" tIns="46726" rIns="93452" bIns="46726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7388" y="4757738"/>
            <a:ext cx="5513387" cy="4511675"/>
          </a:xfrm>
          <a:prstGeom prst="rect">
            <a:avLst/>
          </a:prstGeom>
        </p:spPr>
        <p:txBody>
          <a:bodyPr vert="horz" wrap="square" lIns="93452" tIns="46726" rIns="93452" bIns="4672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0063"/>
          </a:xfrm>
          <a:prstGeom prst="rect">
            <a:avLst/>
          </a:prstGeom>
        </p:spPr>
        <p:txBody>
          <a:bodyPr vert="horz" lIns="93452" tIns="46726" rIns="93452" bIns="467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0063"/>
          </a:xfrm>
          <a:prstGeom prst="rect">
            <a:avLst/>
          </a:prstGeom>
        </p:spPr>
        <p:txBody>
          <a:bodyPr vert="horz" wrap="square" lIns="93452" tIns="46726" rIns="93452" bIns="467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2EF13A-926D-47F6-B792-347A1562C54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721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0" y="750888"/>
            <a:ext cx="5427663" cy="3759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altLang="tr-TR">
              <a:ea typeface="ＭＳ Ｐゴシック" pitchFamily="34" charset="-128"/>
            </a:endParaRP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EB802-093F-44E3-9225-5A3EE201CCAC}" type="slidenum">
              <a:rPr lang="tr-TR" altLang="tr-TR" smtClean="0">
                <a:ea typeface="ＭＳ Ｐゴシック" pitchFamily="34" charset="-128"/>
              </a:rPr>
              <a:pPr/>
              <a:t>19</a:t>
            </a:fld>
            <a:endParaRPr lang="tr-TR" altLang="tr-T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5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2CC5-DB10-42F0-B1E8-80EF793E3789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8071-2BEE-4DD4-ADCD-3F0784F56D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E5F5-07FA-407A-8837-C59E89F94D6D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A478-F1F8-4994-A1FB-E8236479BC9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716F-CD38-41ED-B097-87E1360B55E4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0C87-0F47-4D61-8869-B603DA29893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C133-5C53-45E1-8C4F-8E574E0FDE4A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6B16-3F02-45DE-9C6E-DD25FD91D4B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2C4A-BDD5-4FB3-AFDE-C8F5FEE09D8B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39EB-2248-4AD2-99E2-2AD1ADBB6B4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4744-3C89-47DD-9A8D-0E88A53201A1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2FC1-320E-4FA3-BF60-09D01F222F7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C914-308F-4C85-934F-5CB7A83D20CB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8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1A6A-0A19-45D5-B4F0-B7F62C2E31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0057-15B0-45E4-A300-0338EE886317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4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49A6-4E73-402E-8FDC-5606783552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4581-3AE6-4CF7-80D4-67227EBEF39F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3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3A91-5441-4655-90AF-7A51DE6EA3C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1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486F-BC51-4A1A-8CBE-E9B74DBA1A8E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0EAC-F906-44AE-83C6-482A6653D8D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1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CB1E-BF68-499E-8722-A6CF397E8F41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8BE-0AE0-4D4C-9043-3FDF26586D7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stilini düzenlemek için tıklayın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AE6078-CFCE-4A6D-8193-A1AF51D1206C}" type="datetimeFigureOut">
              <a:rPr lang="tr-TR"/>
              <a:pPr>
                <a:defRPr/>
              </a:pPr>
              <a:t>18.01.2026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C7BC35-26EF-444F-8883-3176F4DC05E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4 Alt Başlık"/>
          <p:cNvSpPr>
            <a:spLocks noGrp="1" noChangeArrowheads="1"/>
          </p:cNvSpPr>
          <p:nvPr>
            <p:ph type="subTitle" idx="1"/>
          </p:nvPr>
        </p:nvSpPr>
        <p:spPr>
          <a:xfrm>
            <a:off x="1083469" y="3929063"/>
            <a:ext cx="7429500" cy="14287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tr-TR" altLang="tr-TR" sz="2000" b="1" dirty="0">
                <a:latin typeface="Arial" charset="0"/>
                <a:cs typeface="Arial" charset="0"/>
              </a:rPr>
              <a:t>Kuruluşumuz İzmir Adnan Menderes, </a:t>
            </a:r>
            <a:r>
              <a:rPr lang="tr-TR" altLang="tr-TR" sz="2000" b="1" dirty="0" smtClean="0">
                <a:latin typeface="Arial" charset="0"/>
                <a:cs typeface="Arial" charset="0"/>
              </a:rPr>
              <a:t>Gaziantep</a:t>
            </a:r>
            <a:r>
              <a:rPr lang="tr-TR" altLang="tr-TR" sz="2000" b="1" dirty="0">
                <a:latin typeface="Arial" charset="0"/>
                <a:cs typeface="Arial" charset="0"/>
              </a:rPr>
              <a:t>, Trabzon, Erzincan Yıldırım Akbulut ve Sivas Nuri Demirağ Havalimanlarında bulunan LED ekran ve dijital ekranları ile reklam yayını yapmaktadır.</a:t>
            </a:r>
          </a:p>
        </p:txBody>
      </p:sp>
      <p:sp>
        <p:nvSpPr>
          <p:cNvPr id="2051" name="Metin kutusu 3"/>
          <p:cNvSpPr txBox="1">
            <a:spLocks noChangeArrowheads="1"/>
          </p:cNvSpPr>
          <p:nvPr/>
        </p:nvSpPr>
        <p:spPr bwMode="auto">
          <a:xfrm>
            <a:off x="0" y="5873751"/>
            <a:ext cx="9906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400" b="1">
                <a:latin typeface="Arial" charset="0"/>
                <a:ea typeface="ＭＳ Ｐゴシック" pitchFamily="34" charset="-128"/>
              </a:rPr>
              <a:t>Adres: Poligon Mah. Düzgün Sokak No:8/3 Sarıyer/İSTANBUL</a:t>
            </a:r>
          </a:p>
          <a:p>
            <a:pPr algn="ctr" eaLnBrk="1" hangingPunct="1"/>
            <a:r>
              <a:rPr lang="tr-TR" altLang="tr-TR" sz="1400" b="1">
                <a:latin typeface="Arial" charset="0"/>
                <a:ea typeface="ＭＳ Ｐゴシック" pitchFamily="34" charset="-128"/>
              </a:rPr>
              <a:t>Tel: 0212 277 90 70-pbx  - 0532 246 04 82</a:t>
            </a:r>
          </a:p>
          <a:p>
            <a:pPr algn="ctr" eaLnBrk="1" hangingPunct="1"/>
            <a:r>
              <a:rPr lang="tr-TR" altLang="tr-TR" sz="1400" b="1">
                <a:latin typeface="Arial" charset="0"/>
                <a:ea typeface="ＭＳ Ｐゴシック" pitchFamily="34" charset="-128"/>
              </a:rPr>
              <a:t>E-mail: posta@guclutanitim.com  Web: </a:t>
            </a:r>
            <a:r>
              <a:rPr lang="tr-TR" altLang="tr-TR" sz="14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www.havaalani.org</a:t>
            </a:r>
          </a:p>
          <a:p>
            <a:pPr eaLnBrk="1" hangingPunct="1"/>
            <a:endParaRPr lang="tr-TR" altLang="tr-TR" sz="16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052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472" y="2857501"/>
            <a:ext cx="4478338" cy="3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014" y="2357438"/>
            <a:ext cx="3515254" cy="46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799" y="500064"/>
            <a:ext cx="2321719" cy="17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Dikdörtgen"/>
          <p:cNvSpPr>
            <a:spLocks noChangeArrowheads="1"/>
          </p:cNvSpPr>
          <p:nvPr/>
        </p:nvSpPr>
        <p:spPr bwMode="auto">
          <a:xfrm>
            <a:off x="0" y="6376988"/>
            <a:ext cx="990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GAZİANTEP HAVALİMANI GİDEN YOLCU ARINMIŞ SALON 2 ADET DİJİTAL EKRAN</a:t>
            </a:r>
          </a:p>
        </p:txBody>
      </p:sp>
      <p:pic>
        <p:nvPicPr>
          <p:cNvPr id="26627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5817" y="1785939"/>
            <a:ext cx="3334110" cy="443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4 Resi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528" y="1785939"/>
            <a:ext cx="3323034" cy="443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Resim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357314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Resim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071563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71439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Dikdörtgen"/>
          <p:cNvSpPr>
            <a:spLocks noChangeArrowheads="1"/>
          </p:cNvSpPr>
          <p:nvPr/>
        </p:nvSpPr>
        <p:spPr bwMode="auto">
          <a:xfrm>
            <a:off x="77391" y="6215063"/>
            <a:ext cx="982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GAZİANTEP HAVALİMANI GELEN YOLCU SALONU BAGAJ KONVEYÖR ÜZERİ </a:t>
            </a:r>
          </a:p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DİJİTAL EKRAN</a:t>
            </a:r>
          </a:p>
        </p:txBody>
      </p:sp>
      <p:pic>
        <p:nvPicPr>
          <p:cNvPr id="27651" name="6 Resim" descr="Antep 001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954" y="2149475"/>
            <a:ext cx="4256484" cy="372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4 Resi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98" y="1874838"/>
            <a:ext cx="4172902" cy="42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Resim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41464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Resim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4 Dikdörtgen"/>
          <p:cNvSpPr>
            <a:spLocks noChangeArrowheads="1"/>
          </p:cNvSpPr>
          <p:nvPr/>
        </p:nvSpPr>
        <p:spPr bwMode="auto">
          <a:xfrm>
            <a:off x="541735" y="6376988"/>
            <a:ext cx="897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GAZİANTEP HAVALİMANI GİDEN YOLCU CHECK-IN SALONU DİJİTAL EKRAN</a:t>
            </a:r>
          </a:p>
        </p:txBody>
      </p:sp>
      <p:pic>
        <p:nvPicPr>
          <p:cNvPr id="28675" name="5 Resim" descr="Antep yeni 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521" y="1820863"/>
            <a:ext cx="3757745" cy="434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4 Resi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016" y="1811339"/>
            <a:ext cx="3302793" cy="44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Resim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28750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Resim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4287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Alt Başlık"/>
          <p:cNvSpPr>
            <a:spLocks noGrp="1"/>
          </p:cNvSpPr>
          <p:nvPr>
            <p:ph type="subTitle" idx="1"/>
          </p:nvPr>
        </p:nvSpPr>
        <p:spPr>
          <a:xfrm>
            <a:off x="488504" y="3140968"/>
            <a:ext cx="8899921" cy="2857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2800" b="1" dirty="0">
                <a:latin typeface="Arial Black" pitchFamily="34" charset="0"/>
                <a:cs typeface="Arial" charset="0"/>
              </a:rPr>
              <a:t>TRABZON HAVALİMANI İÇ HATLAR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b="1" dirty="0">
                <a:latin typeface="Arial Black" pitchFamily="34" charset="0"/>
                <a:cs typeface="Arial" charset="0"/>
              </a:rPr>
              <a:t>GİDEN YOLCU SALONU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b="1" dirty="0">
                <a:latin typeface="Arial Black" pitchFamily="34" charset="0"/>
                <a:cs typeface="Arial" charset="0"/>
              </a:rPr>
              <a:t>4 ADET DİJİTAL EKRAN</a:t>
            </a:r>
          </a:p>
          <a:p>
            <a:pPr eaLnBrk="1" hangingPunct="1">
              <a:buFont typeface="Wingdings 2" pitchFamily="18" charset="2"/>
              <a:buNone/>
            </a:pPr>
            <a:endParaRPr lang="tr-TR" sz="3600" b="1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sz="3600" b="1" dirty="0"/>
              <a:t> </a:t>
            </a:r>
          </a:p>
        </p:txBody>
      </p:sp>
      <p:pic>
        <p:nvPicPr>
          <p:cNvPr id="21508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818" y="2538414"/>
            <a:ext cx="362188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799" y="2071688"/>
            <a:ext cx="284281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41" y="571500"/>
            <a:ext cx="187801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D6EF0F7B-68F6-7C30-1BC9-D50E24BA4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6863"/>
            <a:ext cx="990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400" b="1" dirty="0">
                <a:latin typeface="Arial Black" pitchFamily="34" charset="0"/>
              </a:rPr>
              <a:t>Yılda toplam  </a:t>
            </a:r>
            <a:r>
              <a:rPr lang="tr-TR" altLang="tr-TR" sz="2400" b="1" dirty="0" smtClean="0">
                <a:latin typeface="Arial Black" pitchFamily="34" charset="0"/>
              </a:rPr>
              <a:t>10,3 </a:t>
            </a:r>
            <a:r>
              <a:rPr lang="tr-TR" altLang="tr-TR" sz="2400" b="1" dirty="0">
                <a:latin typeface="Arial Black" pitchFamily="34" charset="0"/>
              </a:rPr>
              <a:t>milyon insan </a:t>
            </a:r>
            <a:r>
              <a:rPr lang="tr-TR" altLang="tr-TR" sz="2400" b="1" dirty="0" smtClean="0">
                <a:latin typeface="Arial Black" pitchFamily="34" charset="0"/>
              </a:rPr>
              <a:t>trafiği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6 Resim" descr="tr01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2357438"/>
            <a:ext cx="9286875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4 Dikdörtgen"/>
          <p:cNvSpPr>
            <a:spLocks noChangeArrowheads="1"/>
          </p:cNvSpPr>
          <p:nvPr/>
        </p:nvSpPr>
        <p:spPr bwMode="auto">
          <a:xfrm>
            <a:off x="0" y="5805489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TRABZON HAVALİMANI POLİS KONTROL SONRASI ARINMIŞ SALON </a:t>
            </a:r>
          </a:p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ÇIKIŞ KAPISI YANI DİJİTAL EKRAN</a:t>
            </a:r>
          </a:p>
        </p:txBody>
      </p:sp>
      <p:pic>
        <p:nvPicPr>
          <p:cNvPr id="22532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5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475" y="2087925"/>
            <a:ext cx="4596848" cy="335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4 Dikdörtgen"/>
          <p:cNvSpPr>
            <a:spLocks noChangeArrowheads="1"/>
          </p:cNvSpPr>
          <p:nvPr/>
        </p:nvSpPr>
        <p:spPr bwMode="auto">
          <a:xfrm>
            <a:off x="2" y="5662613"/>
            <a:ext cx="9828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TRABZON HAVALİMANI POLİS KONTROL SONRASI ARINMIŞ SALON </a:t>
            </a:r>
          </a:p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ÇIKIŞ KAPISI YANI DİJİTAL EKRAN</a:t>
            </a:r>
          </a:p>
        </p:txBody>
      </p:sp>
      <p:pic>
        <p:nvPicPr>
          <p:cNvPr id="23556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28750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6205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6192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5 Resi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088" y="2047081"/>
            <a:ext cx="3540135" cy="343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4 Dikdörtgen"/>
          <p:cNvSpPr>
            <a:spLocks noChangeArrowheads="1"/>
          </p:cNvSpPr>
          <p:nvPr/>
        </p:nvSpPr>
        <p:spPr bwMode="auto">
          <a:xfrm>
            <a:off x="77391" y="6474822"/>
            <a:ext cx="982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 dirty="0">
                <a:latin typeface="Arial" charset="0"/>
                <a:ea typeface="ＭＳ Ｐゴシック" pitchFamily="34" charset="-128"/>
                <a:cs typeface="Arial" charset="0"/>
              </a:rPr>
              <a:t>TRABZON HAVALİMANI GİDEN YOLCU ARINMIŞ SALON DİJİTAL EKRAN</a:t>
            </a:r>
          </a:p>
        </p:txBody>
      </p:sp>
      <p:pic>
        <p:nvPicPr>
          <p:cNvPr id="32772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624" y="1772815"/>
            <a:ext cx="6912299" cy="454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6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2" y="1781867"/>
            <a:ext cx="4637038" cy="31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4 Dikdörtgen"/>
          <p:cNvSpPr>
            <a:spLocks noChangeArrowheads="1"/>
          </p:cNvSpPr>
          <p:nvPr/>
        </p:nvSpPr>
        <p:spPr bwMode="auto">
          <a:xfrm>
            <a:off x="2" y="6448424"/>
            <a:ext cx="98286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TRABZON HAVALİMANI POLİS KONTROL NOKTASINDAN GÖRÜNÜM</a:t>
            </a:r>
          </a:p>
        </p:txBody>
      </p:sp>
      <p:pic>
        <p:nvPicPr>
          <p:cNvPr id="26628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28750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4287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Antep 03 cop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016" y="3111650"/>
            <a:ext cx="4425715" cy="314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Dikdörtgen"/>
          <p:cNvSpPr>
            <a:spLocks noChangeArrowheads="1"/>
          </p:cNvSpPr>
          <p:nvPr/>
        </p:nvSpPr>
        <p:spPr bwMode="auto">
          <a:xfrm>
            <a:off x="2" y="6234113"/>
            <a:ext cx="98286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TRABZON HAVALİMANI GİDEN YOLCU KAFETERYA  KATI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89" y="1989138"/>
            <a:ext cx="9584222" cy="408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5 Resim" descr="Resim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Alt Başlık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906000" cy="2733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>
                <a:latin typeface="Arial Black" pitchFamily="34" charset="0"/>
                <a:cs typeface="Arial" pitchFamily="34" charset="0"/>
              </a:rPr>
              <a:t>SİVAS NURİ DEMİRAĞ HAVALİMANI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>
                <a:latin typeface="Arial Black" pitchFamily="34" charset="0"/>
                <a:cs typeface="Arial" pitchFamily="34" charset="0"/>
              </a:rPr>
              <a:t>GİDEN YOLCU SALONU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600" b="1" dirty="0">
                <a:latin typeface="Arial Black" pitchFamily="34" charset="0"/>
                <a:cs typeface="Arial" pitchFamily="34" charset="0"/>
              </a:rPr>
              <a:t>4 m</a:t>
            </a:r>
            <a:r>
              <a:rPr lang="tr-TR" sz="2800" b="1" baseline="30000" dirty="0">
                <a:latin typeface="Arial Black" pitchFamily="34" charset="0"/>
                <a:cs typeface="Arial" pitchFamily="34" charset="0"/>
              </a:rPr>
              <a:t>2  </a:t>
            </a:r>
            <a:r>
              <a:rPr lang="tr-TR" sz="3600" b="1" dirty="0">
                <a:latin typeface="Arial Black" pitchFamily="34" charset="0"/>
                <a:cs typeface="Arial" pitchFamily="34" charset="0"/>
              </a:rPr>
              <a:t>LED EKRAN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3400" b="1" spc="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Resim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818" y="2500314"/>
            <a:ext cx="362188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Resim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799" y="2071688"/>
            <a:ext cx="284281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41" y="571500"/>
            <a:ext cx="187801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ikdörtgen 2">
            <a:extLst>
              <a:ext uri="{FF2B5EF4-FFF2-40B4-BE49-F238E27FC236}">
                <a16:creationId xmlns:a16="http://schemas.microsoft.com/office/drawing/2014/main" xmlns="" id="{776CC8DB-7FAA-5181-1960-75A06DDD0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6863"/>
            <a:ext cx="990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400" b="1" dirty="0">
                <a:latin typeface="Arial Black" pitchFamily="34" charset="0"/>
              </a:rPr>
              <a:t>Yılda toplam  </a:t>
            </a:r>
            <a:r>
              <a:rPr lang="tr-TR" altLang="tr-TR" sz="2400" b="1" dirty="0" smtClean="0">
                <a:latin typeface="Arial Black" pitchFamily="34" charset="0"/>
              </a:rPr>
              <a:t>1,8 </a:t>
            </a:r>
            <a:r>
              <a:rPr lang="tr-TR" altLang="tr-TR" sz="2400" b="1" dirty="0">
                <a:latin typeface="Arial Black" pitchFamily="34" charset="0"/>
              </a:rPr>
              <a:t>milyon insan </a:t>
            </a:r>
            <a:r>
              <a:rPr lang="tr-TR" altLang="tr-TR" sz="2400" b="1" dirty="0" smtClean="0">
                <a:latin typeface="Arial Black" pitchFamily="34" charset="0"/>
              </a:rPr>
              <a:t>trafiği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5000"/>
                <a:lumOff val="95000"/>
              </a:schemeClr>
            </a:gs>
            <a:gs pos="84000">
              <a:srgbClr val="F7C4A2"/>
            </a:gs>
            <a:gs pos="78000">
              <a:schemeClr val="accent2">
                <a:lumMod val="45000"/>
                <a:lumOff val="55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Resim" descr="izmir2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Alt Başlık"/>
          <p:cNvSpPr>
            <a:spLocks noGrp="1"/>
          </p:cNvSpPr>
          <p:nvPr>
            <p:ph type="subTitle" idx="1"/>
          </p:nvPr>
        </p:nvSpPr>
        <p:spPr>
          <a:xfrm>
            <a:off x="390393" y="3124201"/>
            <a:ext cx="9126934" cy="2733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000" b="1" dirty="0">
                <a:latin typeface="Arial Black" pitchFamily="34" charset="0"/>
                <a:cs typeface="Arial" pitchFamily="34" charset="0"/>
              </a:rPr>
              <a:t>İZMİR ADNAN MENDERES HAVALİMANI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000" b="1" dirty="0">
                <a:latin typeface="Arial Black" pitchFamily="34" charset="0"/>
                <a:cs typeface="Arial" pitchFamily="34" charset="0"/>
              </a:rPr>
              <a:t>İÇ VE DIŞ HATLAR GİRİŞİ LED EKRAN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000" b="1" dirty="0">
                <a:latin typeface="Arial Black" pitchFamily="34" charset="0"/>
                <a:cs typeface="Arial" pitchFamily="34" charset="0"/>
              </a:rPr>
              <a:t>10 m</a:t>
            </a:r>
            <a:r>
              <a:rPr lang="tr-TR" sz="3000" b="1" baseline="30000" dirty="0">
                <a:latin typeface="Arial Black" pitchFamily="34" charset="0"/>
                <a:cs typeface="Arial" pitchFamily="34" charset="0"/>
              </a:rPr>
              <a:t>2  </a:t>
            </a:r>
            <a:r>
              <a:rPr lang="tr-TR" sz="3000" b="1" dirty="0">
                <a:latin typeface="Arial Black" pitchFamily="34" charset="0"/>
                <a:cs typeface="Arial" pitchFamily="34" charset="0"/>
              </a:rPr>
              <a:t>LED EKRAN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sz="34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Dikdörtgen 2"/>
          <p:cNvSpPr>
            <a:spLocks noChangeArrowheads="1"/>
          </p:cNvSpPr>
          <p:nvPr/>
        </p:nvSpPr>
        <p:spPr bwMode="auto">
          <a:xfrm>
            <a:off x="0" y="5216863"/>
            <a:ext cx="990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400" b="1" dirty="0">
                <a:latin typeface="Arial Black" pitchFamily="34" charset="0"/>
              </a:rPr>
              <a:t>Yılda toplam  </a:t>
            </a:r>
            <a:r>
              <a:rPr lang="tr-TR" altLang="tr-TR" sz="2400" b="1" dirty="0" smtClean="0">
                <a:latin typeface="Arial Black" pitchFamily="34" charset="0"/>
              </a:rPr>
              <a:t>30,8 </a:t>
            </a:r>
            <a:r>
              <a:rPr lang="tr-TR" altLang="tr-TR" sz="2400" b="1" dirty="0">
                <a:latin typeface="Arial Black" pitchFamily="34" charset="0"/>
              </a:rPr>
              <a:t>milyon insan </a:t>
            </a:r>
            <a:r>
              <a:rPr lang="tr-TR" altLang="tr-TR" sz="2400" b="1" dirty="0" smtClean="0">
                <a:latin typeface="Arial Black" pitchFamily="34" charset="0"/>
              </a:rPr>
              <a:t>trafiği</a:t>
            </a:r>
            <a:endParaRPr lang="tr-TR" altLang="tr-TR" sz="2400" b="1" dirty="0">
              <a:latin typeface="Arial Black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dirty="0">
              <a:latin typeface="Arial" charset="0"/>
            </a:endParaRPr>
          </a:p>
        </p:txBody>
      </p:sp>
      <p:pic>
        <p:nvPicPr>
          <p:cNvPr id="3077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62" y="2500314"/>
            <a:ext cx="362188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452" y="2071688"/>
            <a:ext cx="2842816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41" y="571500"/>
            <a:ext cx="187801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Resim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Zülay\Desktop\Mail paket\Katalog\Tatilbudur Sivas 0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38250" y="1728789"/>
            <a:ext cx="74295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2" name="4 Dikdörtgen"/>
          <p:cNvSpPr>
            <a:spLocks noChangeArrowheads="1"/>
          </p:cNvSpPr>
          <p:nvPr/>
        </p:nvSpPr>
        <p:spPr bwMode="auto">
          <a:xfrm>
            <a:off x="77391" y="6478589"/>
            <a:ext cx="9828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400" b="1">
                <a:latin typeface="Arial" charset="0"/>
                <a:ea typeface="ＭＳ Ｐゴシック" pitchFamily="34" charset="-128"/>
                <a:cs typeface="Arial" charset="0"/>
              </a:rPr>
              <a:t>SİVAS NURİ DEMİRAĞ HAVALİMANI İÇ VE DIŞ HATLAR CHECK-IN BANKOLARI ÜZERİ LED EKRAN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sim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Resim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5" name="4 Dikdörtgen"/>
          <p:cNvSpPr>
            <a:spLocks noChangeArrowheads="1"/>
          </p:cNvSpPr>
          <p:nvPr/>
        </p:nvSpPr>
        <p:spPr bwMode="auto">
          <a:xfrm>
            <a:off x="77391" y="6478589"/>
            <a:ext cx="9828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400" b="1">
                <a:latin typeface="Arial" charset="0"/>
                <a:ea typeface="ＭＳ Ｐゴシック" pitchFamily="34" charset="-128"/>
                <a:cs typeface="Arial" charset="0"/>
              </a:rPr>
              <a:t>SİVAS NURİ DEMİRAĞ HAVALİMANI İÇ VE DIŞ HATLAR CHECK-IN BANKOLARI ÜZERİ LED EKRAN</a:t>
            </a:r>
          </a:p>
        </p:txBody>
      </p:sp>
      <p:pic>
        <p:nvPicPr>
          <p:cNvPr id="9" name="Picture 2" descr="38e9548e-7469-44f6-a028-8fca35eab783@eurprd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8250" y="1752601"/>
            <a:ext cx="7429500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sim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Resim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4 Dikdörtgen"/>
          <p:cNvSpPr>
            <a:spLocks noChangeArrowheads="1"/>
          </p:cNvSpPr>
          <p:nvPr/>
        </p:nvSpPr>
        <p:spPr bwMode="auto">
          <a:xfrm>
            <a:off x="77391" y="6478589"/>
            <a:ext cx="9828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400" b="1">
                <a:latin typeface="Arial" charset="0"/>
                <a:ea typeface="ＭＳ Ｐゴシック" pitchFamily="34" charset="-128"/>
                <a:cs typeface="Arial" charset="0"/>
              </a:rPr>
              <a:t>SİVAS NURİ DEMİRAĞ HAVALİMANI İÇ VE DIŞ HATLAR CHECK-IN BANKOLARI ÜZERİ LED EKRAN</a:t>
            </a:r>
          </a:p>
        </p:txBody>
      </p:sp>
      <p:pic>
        <p:nvPicPr>
          <p:cNvPr id="7" name="4 Resim" descr="Simfer Siva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4323" y="1857375"/>
            <a:ext cx="5685631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Alt Başlık"/>
          <p:cNvSpPr txBox="1">
            <a:spLocks/>
          </p:cNvSpPr>
          <p:nvPr/>
        </p:nvSpPr>
        <p:spPr bwMode="auto">
          <a:xfrm>
            <a:off x="428229" y="2643189"/>
            <a:ext cx="9126934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tr-TR" sz="3400" b="1" spc="300" dirty="0">
              <a:latin typeface="+mn-lt"/>
              <a:cs typeface="Arial" pitchFamily="34" charset="0"/>
            </a:endParaRPr>
          </a:p>
        </p:txBody>
      </p:sp>
      <p:pic>
        <p:nvPicPr>
          <p:cNvPr id="32771" name="6 Resim" descr="Resim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Alt Başlık"/>
          <p:cNvSpPr txBox="1">
            <a:spLocks/>
          </p:cNvSpPr>
          <p:nvPr/>
        </p:nvSpPr>
        <p:spPr bwMode="auto">
          <a:xfrm>
            <a:off x="0" y="3068960"/>
            <a:ext cx="9906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2500" lnSpcReduction="1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tr-TR" sz="3600" b="1" dirty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tr-TR" sz="3600" b="1" dirty="0">
                <a:latin typeface="Arial Black" pitchFamily="34" charset="0"/>
                <a:cs typeface="Arial" pitchFamily="34" charset="0"/>
              </a:rPr>
              <a:t>ERZİNCAN YILDIRIM AKBULUT HAVALİMANI İÇ ve DIŞ HATLAR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tr-TR" sz="3600" b="1" dirty="0">
                <a:latin typeface="Arial Black" pitchFamily="34" charset="0"/>
                <a:cs typeface="Arial" pitchFamily="34" charset="0"/>
              </a:rPr>
              <a:t>GİDEN YOLCU SALONU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latin typeface="Arial Black" pitchFamily="34" charset="0"/>
                <a:cs typeface="Arial" pitchFamily="34" charset="0"/>
              </a:rPr>
              <a:t>4 m</a:t>
            </a:r>
            <a:r>
              <a:rPr lang="tr-TR" sz="2800" b="1" baseline="30000" dirty="0">
                <a:latin typeface="Arial Black" pitchFamily="34" charset="0"/>
                <a:cs typeface="Arial" pitchFamily="34" charset="0"/>
              </a:rPr>
              <a:t>2  </a:t>
            </a:r>
            <a:r>
              <a:rPr lang="tr-TR" sz="3600" b="1" dirty="0">
                <a:latin typeface="Arial Black" pitchFamily="34" charset="0"/>
                <a:cs typeface="Arial" pitchFamily="34" charset="0"/>
              </a:rPr>
              <a:t>LED EKRAN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tr-TR" sz="1600" b="1" spc="300" dirty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tr-TR" sz="3400" b="1" spc="300" dirty="0">
              <a:latin typeface="+mn-lt"/>
              <a:cs typeface="Arial" pitchFamily="34" charset="0"/>
            </a:endParaRPr>
          </a:p>
        </p:txBody>
      </p:sp>
      <p:pic>
        <p:nvPicPr>
          <p:cNvPr id="32773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818" y="2500314"/>
            <a:ext cx="362188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799" y="2071688"/>
            <a:ext cx="284281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41" y="571500"/>
            <a:ext cx="187801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ikdörtgen 2">
            <a:extLst>
              <a:ext uri="{FF2B5EF4-FFF2-40B4-BE49-F238E27FC236}">
                <a16:creationId xmlns:a16="http://schemas.microsoft.com/office/drawing/2014/main" xmlns="" id="{ED79B755-36B3-E5A3-EAEE-0DE9EAE1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7272"/>
            <a:ext cx="990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400" b="1" dirty="0">
                <a:latin typeface="Arial Black" pitchFamily="34" charset="0"/>
              </a:rPr>
              <a:t>Yılda toplam  </a:t>
            </a:r>
            <a:r>
              <a:rPr lang="tr-TR" altLang="tr-TR" sz="2400" b="1" dirty="0" smtClean="0">
                <a:latin typeface="Arial Black" pitchFamily="34" charset="0"/>
              </a:rPr>
              <a:t>1,6 </a:t>
            </a:r>
            <a:r>
              <a:rPr lang="tr-TR" altLang="tr-TR" sz="2400" b="1" dirty="0">
                <a:latin typeface="Arial Black" pitchFamily="34" charset="0"/>
              </a:rPr>
              <a:t>milyon insan </a:t>
            </a:r>
            <a:r>
              <a:rPr lang="tr-TR" altLang="tr-TR" sz="2400" b="1" dirty="0" smtClean="0">
                <a:latin typeface="Arial Black" pitchFamily="34" charset="0"/>
              </a:rPr>
              <a:t>trafiği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Dikdörtgen"/>
          <p:cNvSpPr>
            <a:spLocks noChangeArrowheads="1"/>
          </p:cNvSpPr>
          <p:nvPr/>
        </p:nvSpPr>
        <p:spPr bwMode="auto">
          <a:xfrm>
            <a:off x="2" y="6448424"/>
            <a:ext cx="98286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ERZİNCAN HAVALİMANI İÇ VE DIŞ HATLAR CHECK-IN BANKOLARI ÜZERİ LED EKRAN</a:t>
            </a:r>
          </a:p>
        </p:txBody>
      </p:sp>
      <p:pic>
        <p:nvPicPr>
          <p:cNvPr id="37891" name="5 Resim" descr="Erzincan 1++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9563" y="1790700"/>
            <a:ext cx="920604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28750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4287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4 Resim" descr="Erzincan 2++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15641" y="1714501"/>
            <a:ext cx="7223125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4 Dikdörtgen"/>
          <p:cNvSpPr>
            <a:spLocks noChangeArrowheads="1"/>
          </p:cNvSpPr>
          <p:nvPr/>
        </p:nvSpPr>
        <p:spPr bwMode="auto">
          <a:xfrm>
            <a:off x="2" y="6448424"/>
            <a:ext cx="98286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ERZİNCAN HAVALİMANI İÇ VE DIŞ HATLAR CHECK-IN BANKOLARI ÜZERİ LED EKRAN</a:t>
            </a:r>
          </a:p>
        </p:txBody>
      </p:sp>
      <p:pic>
        <p:nvPicPr>
          <p:cNvPr id="34820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28750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4287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sim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70025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Resim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4287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613141" y="1878260"/>
            <a:ext cx="88404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1200" dirty="0">
                <a:latin typeface="Arial Narrow" pitchFamily="34" charset="0"/>
                <a:ea typeface="Calibri" pitchFamily="34" charset="0"/>
                <a:cs typeface="Arial" charset="0"/>
              </a:rPr>
              <a:t>1- İzmir Adnan Menderes Havalimanı İç ve Dış Hatlar Girişi Polis Kontrol Noktası 10 m</a:t>
            </a:r>
            <a:r>
              <a:rPr lang="tr-TR" sz="1200" baseline="30000" dirty="0">
                <a:latin typeface="Arial Narrow" pitchFamily="34" charset="0"/>
                <a:ea typeface="Calibri" pitchFamily="34" charset="0"/>
                <a:cs typeface="Arial" charset="0"/>
              </a:rPr>
              <a:t>2</a:t>
            </a:r>
            <a:r>
              <a:rPr lang="tr-TR" sz="1200" dirty="0">
                <a:latin typeface="Arial Narrow" pitchFamily="34" charset="0"/>
                <a:ea typeface="Calibri" pitchFamily="34" charset="0"/>
                <a:cs typeface="Arial" charset="0"/>
              </a:rPr>
              <a:t> LED ekran</a:t>
            </a:r>
          </a:p>
          <a:p>
            <a:r>
              <a:rPr lang="tr-TR" sz="1200" dirty="0" smtClean="0">
                <a:latin typeface="Arial Narrow" pitchFamily="34" charset="0"/>
                <a:cs typeface="Calibri" pitchFamily="34" charset="0"/>
              </a:rPr>
              <a:t>2- 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Gaziantep Havalimanı </a:t>
            </a:r>
            <a:r>
              <a:rPr lang="tr-TR" sz="1200" dirty="0" err="1">
                <a:latin typeface="Arial Narrow" pitchFamily="34" charset="0"/>
                <a:cs typeface="Calibri" pitchFamily="34" charset="0"/>
              </a:rPr>
              <a:t>check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-in salonu (1 adet), arınmış salon (2 adet) ve gelen yolcu salonu (2 adet) toplam 5 adet dijital ekran</a:t>
            </a:r>
            <a:endParaRPr lang="tr-TR" sz="1200" dirty="0">
              <a:latin typeface="Arial Narrow" pitchFamily="34" charset="0"/>
              <a:cs typeface="Arial" charset="0"/>
            </a:endParaRPr>
          </a:p>
          <a:p>
            <a:r>
              <a:rPr lang="tr-TR" sz="1200" dirty="0" smtClean="0">
                <a:latin typeface="Arial Narrow" pitchFamily="34" charset="0"/>
                <a:cs typeface="Calibri" pitchFamily="34" charset="0"/>
              </a:rPr>
              <a:t>3- 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Trabzon Havalimanı polis kontrol noktası (1 adet),  yemek katı (1 adet) ve giden yolcu arınmış salon (2 adet),  toplam 4 adet dijital ekran</a:t>
            </a:r>
            <a:endParaRPr lang="tr-TR" sz="1200" dirty="0">
              <a:latin typeface="Arial Narrow" pitchFamily="34" charset="0"/>
              <a:cs typeface="Arial" charset="0"/>
            </a:endParaRPr>
          </a:p>
          <a:p>
            <a:r>
              <a:rPr lang="tr-TR" sz="1200" dirty="0" smtClean="0">
                <a:latin typeface="Arial Narrow" pitchFamily="34" charset="0"/>
                <a:cs typeface="Calibri" pitchFamily="34" charset="0"/>
              </a:rPr>
              <a:t>4- 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Erzincan Havalimanı Ana Salonda 4 m</a:t>
            </a:r>
            <a:r>
              <a:rPr lang="tr-TR" sz="1200" baseline="30000" dirty="0">
                <a:latin typeface="Arial Narrow" pitchFamily="34" charset="0"/>
                <a:cs typeface="Calibri" pitchFamily="34" charset="0"/>
              </a:rPr>
              <a:t>2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 LED ekran</a:t>
            </a:r>
            <a:endParaRPr lang="tr-TR" sz="1200" dirty="0">
              <a:latin typeface="Arial Narrow" pitchFamily="34" charset="0"/>
              <a:cs typeface="Arial" charset="0"/>
            </a:endParaRPr>
          </a:p>
          <a:p>
            <a:r>
              <a:rPr lang="tr-TR" sz="1200" dirty="0" smtClean="0">
                <a:latin typeface="Arial Narrow" pitchFamily="34" charset="0"/>
                <a:cs typeface="Calibri" pitchFamily="34" charset="0"/>
              </a:rPr>
              <a:t>5- 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Sivas Havalimanı Ana Salonda 4 m</a:t>
            </a:r>
            <a:r>
              <a:rPr lang="tr-TR" sz="1200" baseline="30000" dirty="0">
                <a:latin typeface="Arial Narrow" pitchFamily="34" charset="0"/>
                <a:cs typeface="Calibri" pitchFamily="34" charset="0"/>
              </a:rPr>
              <a:t>2</a:t>
            </a:r>
            <a:r>
              <a:rPr lang="tr-TR" sz="1200" dirty="0">
                <a:latin typeface="Arial Narrow" pitchFamily="34" charset="0"/>
                <a:cs typeface="Calibri" pitchFamily="34" charset="0"/>
              </a:rPr>
              <a:t> LED ekran</a:t>
            </a:r>
            <a:endParaRPr lang="tr-TR" sz="1200" dirty="0"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84535"/>
              </p:ext>
            </p:extLst>
          </p:nvPr>
        </p:nvGraphicFramePr>
        <p:xfrm>
          <a:off x="613140" y="3129121"/>
          <a:ext cx="8660339" cy="3089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517"/>
                <a:gridCol w="1610855"/>
                <a:gridCol w="1052638"/>
                <a:gridCol w="1020740"/>
                <a:gridCol w="797453"/>
                <a:gridCol w="1100485"/>
                <a:gridCol w="1674651"/>
              </a:tblGrid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Blöge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Ürün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Süre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Reklam</a:t>
                      </a:r>
                      <a:endParaRPr lang="tr-TR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Süresi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Boyut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Walk-in</a:t>
                      </a:r>
                      <a:endParaRPr lang="tr-TR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Sayıları (2024 Yılı)</a:t>
                      </a:r>
                      <a:endParaRPr lang="tr-T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İzmir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AHL-LED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Ekran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saniye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tr-TR" sz="100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milyon</a:t>
                      </a:r>
                      <a:r>
                        <a:rPr lang="tr-T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 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Gaziantep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HL-LCD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Ekran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saniye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75-85 </a:t>
                      </a:r>
                      <a:r>
                        <a:rPr lang="tr-TR" sz="10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9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milyon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bin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Trabzon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HL-LCD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Ekran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saniye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tr-TR" sz="10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10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milyon</a:t>
                      </a:r>
                      <a:r>
                        <a:rPr lang="tr-T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  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Sivas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HL-LED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Ekran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saniye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tr-TR" sz="100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1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milyon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bin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Erzincan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HL-LED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Ekran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saniye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tr-TR" sz="100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1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milyon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bin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  <a:tr h="43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10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Havalimanı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Tüm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Ekranlar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saniye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tr-T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</a:t>
                      </a: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milyon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45" marR="6794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4 Dikdörtgen"/>
          <p:cNvSpPr>
            <a:spLocks noChangeArrowheads="1"/>
          </p:cNvSpPr>
          <p:nvPr/>
        </p:nvSpPr>
        <p:spPr bwMode="auto">
          <a:xfrm>
            <a:off x="1934766" y="6072188"/>
            <a:ext cx="6113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</a:rPr>
              <a:t>İZMİR ADNAN MENDERES HAVALİMANI GİRİŞİ KROKİ</a:t>
            </a:r>
            <a:endParaRPr lang="tr-TR" altLang="tr-TR" sz="16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290" name="5 Resim" descr="İZMİR SON KROKİ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55" y="1928814"/>
            <a:ext cx="9054703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Dikdörtgen"/>
          <p:cNvSpPr>
            <a:spLocks noChangeArrowheads="1"/>
          </p:cNvSpPr>
          <p:nvPr/>
        </p:nvSpPr>
        <p:spPr bwMode="auto">
          <a:xfrm>
            <a:off x="851299" y="6376988"/>
            <a:ext cx="8126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</a:rPr>
              <a:t>İZMİR ADNAN MENDERES HAVALİMANI  DIŞ HATLAR GİRİŞİ GÖRÜNÜM </a:t>
            </a:r>
            <a:endParaRPr lang="tr-TR" altLang="tr-TR" sz="16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3315" name="4 Resim" descr="İZR0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0424" y="1885951"/>
            <a:ext cx="6965156" cy="432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Dikdörtgen"/>
          <p:cNvSpPr>
            <a:spLocks noChangeArrowheads="1"/>
          </p:cNvSpPr>
          <p:nvPr/>
        </p:nvSpPr>
        <p:spPr bwMode="auto">
          <a:xfrm>
            <a:off x="0" y="6376988"/>
            <a:ext cx="990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</a:rPr>
              <a:t>İZMİR ADNAN MENDERES HAVALİMANI  POLİS KONTROL NOKTASINDAN GÖRÜNÜM</a:t>
            </a:r>
            <a:endParaRPr lang="tr-TR" altLang="tr-TR" sz="16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4339" name="4 Resim" descr="İZR0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3864" y="1898650"/>
            <a:ext cx="6958277" cy="4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41464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Dikdörtgen"/>
          <p:cNvSpPr>
            <a:spLocks noChangeArrowheads="1"/>
          </p:cNvSpPr>
          <p:nvPr/>
        </p:nvSpPr>
        <p:spPr bwMode="auto">
          <a:xfrm>
            <a:off x="928688" y="6448424"/>
            <a:ext cx="812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</a:rPr>
              <a:t>İZMİR ADNAN MENDERES HAVALİMANI GİRİŞİ 10 m</a:t>
            </a:r>
            <a:r>
              <a:rPr lang="tr-TR" sz="1600" b="1" baseline="30000">
                <a:latin typeface="Arial Black" pitchFamily="34" charset="0"/>
                <a:cs typeface="Arial" charset="0"/>
              </a:rPr>
              <a:t>2</a:t>
            </a:r>
            <a:r>
              <a:rPr lang="tr-TR" altLang="tr-TR" sz="1600" b="1">
                <a:latin typeface="Arial" charset="0"/>
                <a:ea typeface="ＭＳ Ｐゴシック" pitchFamily="34" charset="-128"/>
              </a:rPr>
              <a:t> LED EKRAN </a:t>
            </a:r>
            <a:endParaRPr lang="tr-TR" altLang="tr-TR" sz="16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5363" name="4 Resim" descr="iZMİR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174" y="1214438"/>
            <a:ext cx="3173015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4 Resim" descr="İZMİR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362" y="1928814"/>
            <a:ext cx="5993473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Resim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500189"/>
            <a:ext cx="24971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Resim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144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2143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Alt Başlık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906000" cy="2857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z="2800" b="1" dirty="0">
                <a:latin typeface="Arial Black" pitchFamily="34" charset="0"/>
                <a:cs typeface="Arial" charset="0"/>
              </a:rPr>
              <a:t>GAZİANTEP HAVALİMANI İÇ VE DIŞ HATLAR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b="1" dirty="0">
                <a:latin typeface="Arial Black" pitchFamily="34" charset="0"/>
                <a:cs typeface="Arial" charset="0"/>
              </a:rPr>
              <a:t>GELEN VE GİDEN YOLCU SALONLARI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b="1" dirty="0">
                <a:latin typeface="Arial Black" pitchFamily="34" charset="0"/>
                <a:cs typeface="Arial" charset="0"/>
              </a:rPr>
              <a:t>5 ADET DİJİTAL EKRAN</a:t>
            </a:r>
          </a:p>
          <a:p>
            <a:pPr eaLnBrk="1" hangingPunct="1">
              <a:buFont typeface="Wingdings 2" pitchFamily="18" charset="2"/>
              <a:buNone/>
            </a:pPr>
            <a:endParaRPr lang="tr-TR" sz="3600" b="1" dirty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sz="3600" b="1" dirty="0"/>
              <a:t> </a:t>
            </a:r>
          </a:p>
        </p:txBody>
      </p:sp>
      <p:pic>
        <p:nvPicPr>
          <p:cNvPr id="15364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818" y="2500314"/>
            <a:ext cx="362188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799" y="2071688"/>
            <a:ext cx="284281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141" y="571500"/>
            <a:ext cx="187801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ikdörtgen 2">
            <a:extLst>
              <a:ext uri="{FF2B5EF4-FFF2-40B4-BE49-F238E27FC236}">
                <a16:creationId xmlns:a16="http://schemas.microsoft.com/office/drawing/2014/main" xmlns="" id="{49AF2437-FCA7-D49E-D66E-8764338F5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6863"/>
            <a:ext cx="990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2400" b="1" dirty="0">
                <a:latin typeface="Arial Black" pitchFamily="34" charset="0"/>
              </a:rPr>
              <a:t>Yılda toplam  </a:t>
            </a:r>
            <a:r>
              <a:rPr lang="tr-TR" altLang="tr-TR" sz="2400" b="1" dirty="0" smtClean="0">
                <a:latin typeface="Arial Black" pitchFamily="34" charset="0"/>
              </a:rPr>
              <a:t>9,6 </a:t>
            </a:r>
            <a:r>
              <a:rPr lang="tr-TR" altLang="tr-TR" sz="2400" b="1" dirty="0">
                <a:latin typeface="Arial Black" pitchFamily="34" charset="0"/>
              </a:rPr>
              <a:t>milyon insan </a:t>
            </a:r>
            <a:r>
              <a:rPr lang="tr-TR" altLang="tr-TR" sz="2400" b="1" dirty="0" smtClean="0">
                <a:latin typeface="Arial Black" pitchFamily="34" charset="0"/>
              </a:rPr>
              <a:t>trafiği</a:t>
            </a:r>
            <a:endParaRPr lang="tr-TR" altLang="tr-TR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Dikdörtgen"/>
          <p:cNvSpPr>
            <a:spLocks noChangeArrowheads="1"/>
          </p:cNvSpPr>
          <p:nvPr/>
        </p:nvSpPr>
        <p:spPr bwMode="auto">
          <a:xfrm>
            <a:off x="541735" y="6448424"/>
            <a:ext cx="897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GAZİANTEP HAVALİMANI GİDEN YOLCU CHECK-IN SALONU DİJİTAL EKRAN</a:t>
            </a:r>
          </a:p>
        </p:txBody>
      </p:sp>
      <p:pic>
        <p:nvPicPr>
          <p:cNvPr id="24579" name="5 Resim" descr="ANTEP GÖRS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299" y="1758950"/>
            <a:ext cx="8251560" cy="4598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388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70025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12838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12713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Dikdörtgen"/>
          <p:cNvSpPr>
            <a:spLocks noChangeArrowheads="1"/>
          </p:cNvSpPr>
          <p:nvPr/>
        </p:nvSpPr>
        <p:spPr bwMode="auto">
          <a:xfrm>
            <a:off x="0" y="6215063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1600" b="1">
                <a:latin typeface="Arial" charset="0"/>
                <a:ea typeface="ＭＳ Ｐゴシック" pitchFamily="34" charset="-128"/>
                <a:cs typeface="Arial" charset="0"/>
              </a:rPr>
              <a:t>GAZİANTEP HAVALİMANI GELEN YOLCU SALONU 2 ADET BAGAJ KONVEYÖR ÜZERİ DİJİTAL EKRAN</a:t>
            </a:r>
          </a:p>
        </p:txBody>
      </p:sp>
      <p:pic>
        <p:nvPicPr>
          <p:cNvPr id="25603" name="4 Resim" descr="Antep 00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0089" y="1751013"/>
            <a:ext cx="8033146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Resim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2" y="1428750"/>
            <a:ext cx="24971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Resi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960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094" y="142875"/>
            <a:ext cx="1295004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11917</TotalTime>
  <Words>467</Words>
  <Application>Microsoft Office PowerPoint</Application>
  <PresentationFormat>A4 Kağıt (210x297 mm)</PresentationFormat>
  <Paragraphs>149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5" baseType="lpstr">
      <vt:lpstr>MS PGothic</vt:lpstr>
      <vt:lpstr>Arial</vt:lpstr>
      <vt:lpstr>Arial Black</vt:lpstr>
      <vt:lpstr>Arial Narrow</vt:lpstr>
      <vt:lpstr>Calibri</vt:lpstr>
      <vt:lpstr>Calibri Light</vt:lpstr>
      <vt:lpstr>Wingdings</vt:lpstr>
      <vt:lpstr>Wingdings 2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Ulaşmak istediğiniz herkesle bire bir temas…</dc:title>
  <dc:creator>pinar</dc:creator>
  <cp:lastModifiedBy>Zülay Güçlü</cp:lastModifiedBy>
  <cp:revision>590</cp:revision>
  <cp:lastPrinted>2013-03-11T12:22:04Z</cp:lastPrinted>
  <dcterms:created xsi:type="dcterms:W3CDTF">2010-06-09T12:42:29Z</dcterms:created>
  <dcterms:modified xsi:type="dcterms:W3CDTF">2026-01-18T11:06:17Z</dcterms:modified>
</cp:coreProperties>
</file>